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10400" cy="92964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CC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Frangias Archibold" userId="9a762d81-1a64-42f4-bc26-8f3053363449" providerId="ADAL" clId="{FBBA9E11-B06A-4749-BBB4-4D2328896425}"/>
    <pc:docChg chg="custSel modSld">
      <pc:chgData name="Vanessa Frangias Archibold" userId="9a762d81-1a64-42f4-bc26-8f3053363449" providerId="ADAL" clId="{FBBA9E11-B06A-4749-BBB4-4D2328896425}" dt="2023-02-06T16:02:57.431" v="500" actId="122"/>
      <pc:docMkLst>
        <pc:docMk/>
      </pc:docMkLst>
      <pc:sldChg chg="modSp mod">
        <pc:chgData name="Vanessa Frangias Archibold" userId="9a762d81-1a64-42f4-bc26-8f3053363449" providerId="ADAL" clId="{FBBA9E11-B06A-4749-BBB4-4D2328896425}" dt="2023-02-06T16:02:57.431" v="500" actId="122"/>
        <pc:sldMkLst>
          <pc:docMk/>
          <pc:sldMk cId="285631701" sldId="258"/>
        </pc:sldMkLst>
        <pc:spChg chg="mod">
          <ac:chgData name="Vanessa Frangias Archibold" userId="9a762d81-1a64-42f4-bc26-8f3053363449" providerId="ADAL" clId="{FBBA9E11-B06A-4749-BBB4-4D2328896425}" dt="2023-02-06T16:02:57.431" v="500" actId="122"/>
          <ac:spMkLst>
            <pc:docMk/>
            <pc:sldMk cId="285631701" sldId="258"/>
            <ac:spMk id="94" creationId="{3B52287B-5EA1-3602-6A8B-1483C133CC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0C826-B6CF-FEDD-D24C-07604036E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7F5333-962E-D2CF-5432-5135CB7D7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31B7F-E6B0-6321-5891-1D7E1B28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702FB-9CF3-5A64-9F8F-133338A61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FB4AAD-AD87-6C73-A854-90E94F7F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5171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879A6F-3B27-87C7-C9B3-4137884A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3AEE96-7934-EB7D-9155-0318392F8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326177-1889-84BD-00BE-3BDAD3A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63BCE8-634A-959C-E54B-4458D69E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9CC19E-EB5A-9731-4B0A-16780BF5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7655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4CADA7-06B6-3C17-18C6-3E2F17EB4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131FE1-1138-440F-AD01-B93DFE018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071995-DF6A-2832-F16D-ACA15168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0CA69E-AE64-6A7A-D800-A64D0B71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E6E6C8-3958-B83D-4BD3-DB9BED95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8304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48D25-775F-D6AD-6840-9C749D1A3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3185C-CA55-D580-B0A1-3F6409EB6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FE1042-8094-9A41-B945-7330E02F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66B87-0550-E9D3-E5F3-049B6D2F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EC6B-13DB-0623-6E1B-85895901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8940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23392-5A35-A4C0-E168-BEB9AAAA3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052973-3DCC-8736-BD1E-5BB25F61C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48A98E-4773-135C-36A9-BFB972C9F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ACA043-74BD-D993-4467-FF7E8709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C9216-CEFC-E7B6-A8F2-8C8F24CE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1731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26F24-8CA8-44A2-CE6A-F8B1CD4CF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D81B6A-9658-3713-14D2-79A80E6A52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8F7F00-DA92-EC70-0146-79A1C2527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9BBF6C-AE13-D82A-F93E-7912EDE6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D8F722-F4E7-CAC3-9260-DAFC7F9B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02FD27-F99C-69AE-FAA5-9AC0E113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3969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BDE51-4E2E-2A4B-19F5-F013DABC3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A9BBF8-0C25-42A4-2A33-AA09F9609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5C24DB-E074-C8FA-B13E-70843CE6E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31CCACA-5AA8-7AFE-C932-EFB8636D0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50351CE-8830-70F7-1FA8-13EA48C41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D7BD83-0F4C-7892-0905-A48F945FF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41FDF4-79BB-781C-6256-18FDE0CD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B9E832-3069-66C2-B660-52B7ADD8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9991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3DBDC-9B61-50C4-F80D-731FC264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CF498B-8CB2-8D86-29D2-8EDF10311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DF1CD4-3AFB-5C93-C19B-E661C9BC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D09155B-03BF-4EDF-6020-3664D1E6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5632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E96309-3133-13C2-E931-DCA2D6CD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474E1C-AFBB-779E-D698-D83AD873E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9042E5-EDD9-0C6E-50E3-0259478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6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C4859-1E50-7DCB-6ACA-A0675166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C184FD-04F5-B507-5BB1-1BF5EF845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0372F7-38F2-D588-B85F-7BFCCBED8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106A9A-241B-2841-2513-BB46348EE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41F508-80F3-BDD6-F045-E1C10BCA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2883D0-6898-5219-B1F7-D3C9BB44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8042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F4D07-0FD8-A4CE-1E3D-7663234E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3EBB4D-66DB-C2B3-24B8-75698803A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36DE34-996F-11A6-7804-38F31B913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C2BEC2-F31B-3F2C-8ACA-BB86821C6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9500AC-517B-10B5-3673-69048CBB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6C4385-3FBE-F5A4-D6FB-573C0772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2461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EB10C1-FE72-6C42-5C0B-9AC3F7A2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9C7194-AEA2-F353-3E24-12CE9C647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DDFA6D-36E2-2918-948A-79A163B7D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EDA5-FFAD-4CF9-90A4-E9EAF01373F6}" type="datetimeFigureOut">
              <a:rPr lang="es-PA" smtClean="0"/>
              <a:t>02/06/2023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187DE9-D683-F025-51EC-4941B4358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D22C69-011C-E5D2-0295-861AA2267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6C9B7-5547-45A6-9610-DE0C9EF25F5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0342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97">
            <a:extLst>
              <a:ext uri="{FF2B5EF4-FFF2-40B4-BE49-F238E27FC236}">
                <a16:creationId xmlns:a16="http://schemas.microsoft.com/office/drawing/2014/main" id="{F9F97C47-3281-815A-7C99-CCD0D52A1A23}"/>
              </a:ext>
            </a:extLst>
          </p:cNvPr>
          <p:cNvSpPr/>
          <p:nvPr/>
        </p:nvSpPr>
        <p:spPr>
          <a:xfrm>
            <a:off x="6000466" y="4318483"/>
            <a:ext cx="5333156" cy="344301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2" name="Rectangle 97">
            <a:extLst>
              <a:ext uri="{FF2B5EF4-FFF2-40B4-BE49-F238E27FC236}">
                <a16:creationId xmlns:a16="http://schemas.microsoft.com/office/drawing/2014/main" id="{355F7A2E-4259-2914-C3BE-F76D63CD3472}"/>
              </a:ext>
            </a:extLst>
          </p:cNvPr>
          <p:cNvSpPr/>
          <p:nvPr/>
        </p:nvSpPr>
        <p:spPr>
          <a:xfrm>
            <a:off x="630070" y="2506353"/>
            <a:ext cx="4649980" cy="283683"/>
          </a:xfrm>
          <a:prstGeom prst="rect">
            <a:avLst/>
          </a:prstGeom>
          <a:solidFill>
            <a:srgbClr val="FF996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48" name="Rectangle 97">
            <a:extLst>
              <a:ext uri="{FF2B5EF4-FFF2-40B4-BE49-F238E27FC236}">
                <a16:creationId xmlns:a16="http://schemas.microsoft.com/office/drawing/2014/main" id="{5A541ED2-6E02-58F7-3016-C4EF6BCA9FFF}"/>
              </a:ext>
            </a:extLst>
          </p:cNvPr>
          <p:cNvSpPr/>
          <p:nvPr/>
        </p:nvSpPr>
        <p:spPr>
          <a:xfrm>
            <a:off x="617797" y="2793129"/>
            <a:ext cx="4649980" cy="283683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AF7DD188-878B-725B-84FF-3C92B393924E}"/>
              </a:ext>
            </a:extLst>
          </p:cNvPr>
          <p:cNvGrpSpPr/>
          <p:nvPr/>
        </p:nvGrpSpPr>
        <p:grpSpPr>
          <a:xfrm>
            <a:off x="334617" y="232921"/>
            <a:ext cx="11575588" cy="6512088"/>
            <a:chOff x="1309220" y="5353665"/>
            <a:chExt cx="4553264" cy="2763354"/>
          </a:xfrm>
        </p:grpSpPr>
        <p:sp>
          <p:nvSpPr>
            <p:cNvPr id="24" name="Rectangle 97">
              <a:extLst>
                <a:ext uri="{FF2B5EF4-FFF2-40B4-BE49-F238E27FC236}">
                  <a16:creationId xmlns:a16="http://schemas.microsoft.com/office/drawing/2014/main" id="{317F92F2-799F-94BF-CA43-B4350DA48165}"/>
                </a:ext>
              </a:extLst>
            </p:cNvPr>
            <p:cNvSpPr/>
            <p:nvPr/>
          </p:nvSpPr>
          <p:spPr>
            <a:xfrm>
              <a:off x="1424131" y="6555188"/>
              <a:ext cx="1837904" cy="27605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  <p:sp>
          <p:nvSpPr>
            <p:cNvPr id="23" name="Rectangle 44">
              <a:extLst>
                <a:ext uri="{FF2B5EF4-FFF2-40B4-BE49-F238E27FC236}">
                  <a16:creationId xmlns:a16="http://schemas.microsoft.com/office/drawing/2014/main" id="{335CEFAB-6243-1C91-5AC8-353138560E1B}"/>
                </a:ext>
              </a:extLst>
            </p:cNvPr>
            <p:cNvSpPr/>
            <p:nvPr/>
          </p:nvSpPr>
          <p:spPr>
            <a:xfrm>
              <a:off x="3517429" y="6549776"/>
              <a:ext cx="2113739" cy="27605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  <p:sp>
          <p:nvSpPr>
            <p:cNvPr id="5" name="Rectangle: Rounded Corners 1">
              <a:extLst>
                <a:ext uri="{FF2B5EF4-FFF2-40B4-BE49-F238E27FC236}">
                  <a16:creationId xmlns:a16="http://schemas.microsoft.com/office/drawing/2014/main" id="{D05C1499-BFB2-A697-3C1B-A0984E6A6E14}"/>
                </a:ext>
              </a:extLst>
            </p:cNvPr>
            <p:cNvSpPr/>
            <p:nvPr/>
          </p:nvSpPr>
          <p:spPr>
            <a:xfrm>
              <a:off x="1309220" y="5353665"/>
              <a:ext cx="4553264" cy="2738779"/>
            </a:xfrm>
            <a:prstGeom prst="round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cxnSp>
          <p:nvCxnSpPr>
            <p:cNvPr id="9" name="Straight Connector 21">
              <a:extLst>
                <a:ext uri="{FF2B5EF4-FFF2-40B4-BE49-F238E27FC236}">
                  <a16:creationId xmlns:a16="http://schemas.microsoft.com/office/drawing/2014/main" id="{EB5BBC44-6617-98AB-6A64-4C942AB78DDC}"/>
                </a:ext>
              </a:extLst>
            </p:cNvPr>
            <p:cNvCxnSpPr>
              <a:cxnSpLocks/>
            </p:cNvCxnSpPr>
            <p:nvPr/>
          </p:nvCxnSpPr>
          <p:spPr>
            <a:xfrm>
              <a:off x="3210671" y="5607341"/>
              <a:ext cx="0" cy="933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25">
              <a:extLst>
                <a:ext uri="{FF2B5EF4-FFF2-40B4-BE49-F238E27FC236}">
                  <a16:creationId xmlns:a16="http://schemas.microsoft.com/office/drawing/2014/main" id="{5E1AE15D-DA42-8556-A244-756BADF90332}"/>
                </a:ext>
              </a:extLst>
            </p:cNvPr>
            <p:cNvCxnSpPr/>
            <p:nvPr/>
          </p:nvCxnSpPr>
          <p:spPr>
            <a:xfrm flipV="1">
              <a:off x="3536700" y="5597013"/>
              <a:ext cx="0" cy="9438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7">
              <a:extLst>
                <a:ext uri="{FF2B5EF4-FFF2-40B4-BE49-F238E27FC236}">
                  <a16:creationId xmlns:a16="http://schemas.microsoft.com/office/drawing/2014/main" id="{B4B732D2-571D-56A7-673D-EB920055ADB2}"/>
                </a:ext>
              </a:extLst>
            </p:cNvPr>
            <p:cNvCxnSpPr>
              <a:cxnSpLocks/>
            </p:cNvCxnSpPr>
            <p:nvPr/>
          </p:nvCxnSpPr>
          <p:spPr>
            <a:xfrm>
              <a:off x="3187461" y="7451667"/>
              <a:ext cx="0" cy="5210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29">
              <a:extLst>
                <a:ext uri="{FF2B5EF4-FFF2-40B4-BE49-F238E27FC236}">
                  <a16:creationId xmlns:a16="http://schemas.microsoft.com/office/drawing/2014/main" id="{FE4C2F56-162C-F338-FF2C-1E3AC8E40B74}"/>
                </a:ext>
              </a:extLst>
            </p:cNvPr>
            <p:cNvCxnSpPr>
              <a:cxnSpLocks/>
            </p:cNvCxnSpPr>
            <p:nvPr/>
          </p:nvCxnSpPr>
          <p:spPr>
            <a:xfrm>
              <a:off x="3536700" y="7452560"/>
              <a:ext cx="1581" cy="515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 78">
              <a:extLst>
                <a:ext uri="{FF2B5EF4-FFF2-40B4-BE49-F238E27FC236}">
                  <a16:creationId xmlns:a16="http://schemas.microsoft.com/office/drawing/2014/main" id="{45F91473-471F-1376-90F4-8B3B78BE2EE7}"/>
                </a:ext>
              </a:extLst>
            </p:cNvPr>
            <p:cNvSpPr/>
            <p:nvPr/>
          </p:nvSpPr>
          <p:spPr>
            <a:xfrm rot="9408297">
              <a:off x="1681499" y="5650436"/>
              <a:ext cx="1567239" cy="543326"/>
            </a:xfrm>
            <a:prstGeom prst="arc">
              <a:avLst>
                <a:gd name="adj1" fmla="val 10960661"/>
                <a:gd name="adj2" fmla="val 1947957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  <p:cxnSp>
          <p:nvCxnSpPr>
            <p:cNvPr id="15" name="Straight Connector 32">
              <a:extLst>
                <a:ext uri="{FF2B5EF4-FFF2-40B4-BE49-F238E27FC236}">
                  <a16:creationId xmlns:a16="http://schemas.microsoft.com/office/drawing/2014/main" id="{EDADDC64-CB6B-C43E-C29E-A012D4FE3B9A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 flipV="1">
              <a:off x="2257505" y="6259112"/>
              <a:ext cx="49785" cy="276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85">
              <a:extLst>
                <a:ext uri="{FF2B5EF4-FFF2-40B4-BE49-F238E27FC236}">
                  <a16:creationId xmlns:a16="http://schemas.microsoft.com/office/drawing/2014/main" id="{49A1CAAF-A1E5-9CD7-8BEC-F8F941E93F88}"/>
                </a:ext>
              </a:extLst>
            </p:cNvPr>
            <p:cNvSpPr txBox="1"/>
            <p:nvPr/>
          </p:nvSpPr>
          <p:spPr>
            <a:xfrm>
              <a:off x="2882977" y="5393469"/>
              <a:ext cx="1243647" cy="131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sz="1400" dirty="0">
                  <a:latin typeface="Amasis MT Pro Black" panose="020B0604020202020204" pitchFamily="18" charset="0"/>
                </a:rPr>
                <a:t>HACIA PUERTO VACAMONTE</a:t>
              </a:r>
            </a:p>
          </p:txBody>
        </p:sp>
        <p:sp>
          <p:nvSpPr>
            <p:cNvPr id="8" name="Rectangle 17">
              <a:extLst>
                <a:ext uri="{FF2B5EF4-FFF2-40B4-BE49-F238E27FC236}">
                  <a16:creationId xmlns:a16="http://schemas.microsoft.com/office/drawing/2014/main" id="{6DAB5F1B-0FB6-5288-50ED-E7689CD8E4C2}"/>
                </a:ext>
              </a:extLst>
            </p:cNvPr>
            <p:cNvSpPr/>
            <p:nvPr/>
          </p:nvSpPr>
          <p:spPr>
            <a:xfrm>
              <a:off x="3189314" y="6332649"/>
              <a:ext cx="346718" cy="11928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  <p:sp>
          <p:nvSpPr>
            <p:cNvPr id="18" name="TextBox 86">
              <a:extLst>
                <a:ext uri="{FF2B5EF4-FFF2-40B4-BE49-F238E27FC236}">
                  <a16:creationId xmlns:a16="http://schemas.microsoft.com/office/drawing/2014/main" id="{E22CC483-ED0E-9897-1ACD-2211C13F13C3}"/>
                </a:ext>
              </a:extLst>
            </p:cNvPr>
            <p:cNvSpPr txBox="1"/>
            <p:nvPr/>
          </p:nvSpPr>
          <p:spPr>
            <a:xfrm>
              <a:off x="2650804" y="7983222"/>
              <a:ext cx="837349" cy="11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sz="1200" dirty="0">
                  <a:latin typeface="Amasis MT Pro Black" panose="020B0604020202020204" pitchFamily="18" charset="0"/>
                </a:rPr>
                <a:t>HACIA VISTA ALEGRE</a:t>
              </a:r>
            </a:p>
          </p:txBody>
        </p:sp>
        <p:cxnSp>
          <p:nvCxnSpPr>
            <p:cNvPr id="25" name="Straight Connector 46">
              <a:extLst>
                <a:ext uri="{FF2B5EF4-FFF2-40B4-BE49-F238E27FC236}">
                  <a16:creationId xmlns:a16="http://schemas.microsoft.com/office/drawing/2014/main" id="{97630984-C30B-A4AD-B5A8-447F7F7CDE25}"/>
                </a:ext>
              </a:extLst>
            </p:cNvPr>
            <p:cNvCxnSpPr>
              <a:cxnSpLocks/>
              <a:stCxn id="23" idx="3"/>
              <a:endCxn id="23" idx="1"/>
            </p:cNvCxnSpPr>
            <p:nvPr/>
          </p:nvCxnSpPr>
          <p:spPr>
            <a:xfrm flipH="1">
              <a:off x="3517429" y="6687803"/>
              <a:ext cx="2113739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Arc 104">
              <a:extLst>
                <a:ext uri="{FF2B5EF4-FFF2-40B4-BE49-F238E27FC236}">
                  <a16:creationId xmlns:a16="http://schemas.microsoft.com/office/drawing/2014/main" id="{84FB39DD-EB58-8175-56F9-8BA4C5659303}"/>
                </a:ext>
              </a:extLst>
            </p:cNvPr>
            <p:cNvSpPr/>
            <p:nvPr/>
          </p:nvSpPr>
          <p:spPr>
            <a:xfrm rot="945995">
              <a:off x="1697909" y="7190033"/>
              <a:ext cx="1652219" cy="545582"/>
            </a:xfrm>
            <a:prstGeom prst="arc">
              <a:avLst>
                <a:gd name="adj1" fmla="val 12763202"/>
                <a:gd name="adj2" fmla="val 2087147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27" name="Arc 106">
              <a:extLst>
                <a:ext uri="{FF2B5EF4-FFF2-40B4-BE49-F238E27FC236}">
                  <a16:creationId xmlns:a16="http://schemas.microsoft.com/office/drawing/2014/main" id="{FB0B0874-E638-3F49-B4DC-60F947DE1C0F}"/>
                </a:ext>
              </a:extLst>
            </p:cNvPr>
            <p:cNvSpPr/>
            <p:nvPr/>
          </p:nvSpPr>
          <p:spPr>
            <a:xfrm rot="1267608">
              <a:off x="1650529" y="7498775"/>
              <a:ext cx="1652219" cy="543326"/>
            </a:xfrm>
            <a:prstGeom prst="arc">
              <a:avLst>
                <a:gd name="adj1" fmla="val 11793811"/>
                <a:gd name="adj2" fmla="val 2087147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29" name="Arc 135">
              <a:extLst>
                <a:ext uri="{FF2B5EF4-FFF2-40B4-BE49-F238E27FC236}">
                  <a16:creationId xmlns:a16="http://schemas.microsoft.com/office/drawing/2014/main" id="{BF2964E9-A00C-3163-4307-B6AACA814EA8}"/>
                </a:ext>
              </a:extLst>
            </p:cNvPr>
            <p:cNvSpPr/>
            <p:nvPr/>
          </p:nvSpPr>
          <p:spPr>
            <a:xfrm rot="12845521">
              <a:off x="3319315" y="5754140"/>
              <a:ext cx="1163270" cy="480100"/>
            </a:xfrm>
            <a:prstGeom prst="arc">
              <a:avLst>
                <a:gd name="adj1" fmla="val 12484052"/>
                <a:gd name="adj2" fmla="val 2098399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30" name="Arc 142">
              <a:extLst>
                <a:ext uri="{FF2B5EF4-FFF2-40B4-BE49-F238E27FC236}">
                  <a16:creationId xmlns:a16="http://schemas.microsoft.com/office/drawing/2014/main" id="{CA596B95-4E11-79D5-0C4E-2C117E494920}"/>
                </a:ext>
              </a:extLst>
            </p:cNvPr>
            <p:cNvSpPr/>
            <p:nvPr/>
          </p:nvSpPr>
          <p:spPr>
            <a:xfrm rot="12845521">
              <a:off x="3419721" y="5671462"/>
              <a:ext cx="1384149" cy="442846"/>
            </a:xfrm>
            <a:prstGeom prst="arc">
              <a:avLst>
                <a:gd name="adj1" fmla="val 12472349"/>
                <a:gd name="adj2" fmla="val 2108241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cxnSp>
          <p:nvCxnSpPr>
            <p:cNvPr id="31" name="Straight Connector 51">
              <a:extLst>
                <a:ext uri="{FF2B5EF4-FFF2-40B4-BE49-F238E27FC236}">
                  <a16:creationId xmlns:a16="http://schemas.microsoft.com/office/drawing/2014/main" id="{8D0F2BD6-5E3B-21BB-9ECC-B41470AFE675}"/>
                </a:ext>
              </a:extLst>
            </p:cNvPr>
            <p:cNvCxnSpPr>
              <a:cxnSpLocks/>
              <a:stCxn id="30" idx="0"/>
            </p:cNvCxnSpPr>
            <p:nvPr/>
          </p:nvCxnSpPr>
          <p:spPr>
            <a:xfrm>
              <a:off x="4292288" y="6257191"/>
              <a:ext cx="408295" cy="1931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: Shape 62">
              <a:extLst>
                <a:ext uri="{FF2B5EF4-FFF2-40B4-BE49-F238E27FC236}">
                  <a16:creationId xmlns:a16="http://schemas.microsoft.com/office/drawing/2014/main" id="{4E5AC842-CC08-76CD-1137-9DBE2F2772ED}"/>
                </a:ext>
              </a:extLst>
            </p:cNvPr>
            <p:cNvSpPr/>
            <p:nvPr/>
          </p:nvSpPr>
          <p:spPr>
            <a:xfrm>
              <a:off x="3535244" y="7202962"/>
              <a:ext cx="344221" cy="267706"/>
            </a:xfrm>
            <a:custGeom>
              <a:avLst/>
              <a:gdLst>
                <a:gd name="connsiteX0" fmla="*/ 81117 w 340388"/>
                <a:gd name="connsiteY0" fmla="*/ 0 h 379075"/>
                <a:gd name="connsiteX1" fmla="*/ 339213 w 340388"/>
                <a:gd name="connsiteY1" fmla="*/ 117987 h 379075"/>
                <a:gd name="connsiteX2" fmla="*/ 169607 w 340388"/>
                <a:gd name="connsiteY2" fmla="*/ 339212 h 379075"/>
                <a:gd name="connsiteX3" fmla="*/ 0 w 340388"/>
                <a:gd name="connsiteY3" fmla="*/ 361335 h 37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388" h="379075">
                  <a:moveTo>
                    <a:pt x="81117" y="0"/>
                  </a:moveTo>
                  <a:cubicBezTo>
                    <a:pt x="202791" y="30726"/>
                    <a:pt x="324465" y="61452"/>
                    <a:pt x="339213" y="117987"/>
                  </a:cubicBezTo>
                  <a:cubicBezTo>
                    <a:pt x="353961" y="174522"/>
                    <a:pt x="226142" y="298654"/>
                    <a:pt x="169607" y="339212"/>
                  </a:cubicBezTo>
                  <a:cubicBezTo>
                    <a:pt x="113072" y="379770"/>
                    <a:pt x="72513" y="393290"/>
                    <a:pt x="0" y="361335"/>
                  </a:cubicBezTo>
                </a:path>
              </a:pathLst>
            </a:cu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35" name="Rectangle 147">
              <a:extLst>
                <a:ext uri="{FF2B5EF4-FFF2-40B4-BE49-F238E27FC236}">
                  <a16:creationId xmlns:a16="http://schemas.microsoft.com/office/drawing/2014/main" id="{E3A6F47E-3E3A-3285-1039-F867816AB9B3}"/>
                </a:ext>
              </a:extLst>
            </p:cNvPr>
            <p:cNvSpPr/>
            <p:nvPr/>
          </p:nvSpPr>
          <p:spPr>
            <a:xfrm rot="16200000">
              <a:off x="2996050" y="5788990"/>
              <a:ext cx="733195" cy="34924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33" name="Freeform: Shape 146">
              <a:extLst>
                <a:ext uri="{FF2B5EF4-FFF2-40B4-BE49-F238E27FC236}">
                  <a16:creationId xmlns:a16="http://schemas.microsoft.com/office/drawing/2014/main" id="{ABBE6A36-C642-032A-5F90-4956D0D4F132}"/>
                </a:ext>
              </a:extLst>
            </p:cNvPr>
            <p:cNvSpPr/>
            <p:nvPr/>
          </p:nvSpPr>
          <p:spPr>
            <a:xfrm>
              <a:off x="3531915" y="7202962"/>
              <a:ext cx="547340" cy="436749"/>
            </a:xfrm>
            <a:custGeom>
              <a:avLst/>
              <a:gdLst>
                <a:gd name="connsiteX0" fmla="*/ 81117 w 340388"/>
                <a:gd name="connsiteY0" fmla="*/ 0 h 379075"/>
                <a:gd name="connsiteX1" fmla="*/ 339213 w 340388"/>
                <a:gd name="connsiteY1" fmla="*/ 117987 h 379075"/>
                <a:gd name="connsiteX2" fmla="*/ 169607 w 340388"/>
                <a:gd name="connsiteY2" fmla="*/ 339212 h 379075"/>
                <a:gd name="connsiteX3" fmla="*/ 0 w 340388"/>
                <a:gd name="connsiteY3" fmla="*/ 361335 h 37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388" h="379075">
                  <a:moveTo>
                    <a:pt x="81117" y="0"/>
                  </a:moveTo>
                  <a:cubicBezTo>
                    <a:pt x="202791" y="30726"/>
                    <a:pt x="324465" y="61452"/>
                    <a:pt x="339213" y="117987"/>
                  </a:cubicBezTo>
                  <a:cubicBezTo>
                    <a:pt x="353961" y="174522"/>
                    <a:pt x="226142" y="298654"/>
                    <a:pt x="169607" y="339212"/>
                  </a:cubicBezTo>
                  <a:cubicBezTo>
                    <a:pt x="113072" y="379770"/>
                    <a:pt x="72513" y="393290"/>
                    <a:pt x="0" y="361335"/>
                  </a:cubicBezTo>
                </a:path>
              </a:pathLst>
            </a:cu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  <p:cxnSp>
          <p:nvCxnSpPr>
            <p:cNvPr id="34" name="Straight Connector 64">
              <a:extLst>
                <a:ext uri="{FF2B5EF4-FFF2-40B4-BE49-F238E27FC236}">
                  <a16:creationId xmlns:a16="http://schemas.microsoft.com/office/drawing/2014/main" id="{C04E33C1-C5FC-DA68-800E-BD343E1EB228}"/>
                </a:ext>
              </a:extLst>
            </p:cNvPr>
            <p:cNvCxnSpPr>
              <a:cxnSpLocks/>
              <a:stCxn id="32" idx="0"/>
            </p:cNvCxnSpPr>
            <p:nvPr/>
          </p:nvCxnSpPr>
          <p:spPr>
            <a:xfrm flipH="1" flipV="1">
              <a:off x="3531915" y="7182029"/>
              <a:ext cx="85360" cy="209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148">
              <a:extLst>
                <a:ext uri="{FF2B5EF4-FFF2-40B4-BE49-F238E27FC236}">
                  <a16:creationId xmlns:a16="http://schemas.microsoft.com/office/drawing/2014/main" id="{FAABCA6B-BA2C-6BBF-BA9E-0242950786D4}"/>
                </a:ext>
              </a:extLst>
            </p:cNvPr>
            <p:cNvSpPr/>
            <p:nvPr/>
          </p:nvSpPr>
          <p:spPr>
            <a:xfrm rot="16200000">
              <a:off x="3102911" y="7534474"/>
              <a:ext cx="518006" cy="34890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cxnSp>
          <p:nvCxnSpPr>
            <p:cNvPr id="37" name="Straight Connector 149">
              <a:extLst>
                <a:ext uri="{FF2B5EF4-FFF2-40B4-BE49-F238E27FC236}">
                  <a16:creationId xmlns:a16="http://schemas.microsoft.com/office/drawing/2014/main" id="{529B9764-B6BA-E2E4-EEAD-611CEFD84CCE}"/>
                </a:ext>
              </a:extLst>
            </p:cNvPr>
            <p:cNvCxnSpPr>
              <a:cxnSpLocks/>
              <a:endCxn id="24" idx="1"/>
            </p:cNvCxnSpPr>
            <p:nvPr/>
          </p:nvCxnSpPr>
          <p:spPr>
            <a:xfrm flipH="1">
              <a:off x="1424131" y="6693215"/>
              <a:ext cx="1765183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150">
              <a:extLst>
                <a:ext uri="{FF2B5EF4-FFF2-40B4-BE49-F238E27FC236}">
                  <a16:creationId xmlns:a16="http://schemas.microsoft.com/office/drawing/2014/main" id="{77A29D9B-3D0B-B52C-2593-E5555EFFED78}"/>
                </a:ext>
              </a:extLst>
            </p:cNvPr>
            <p:cNvCxnSpPr>
              <a:cxnSpLocks/>
              <a:stCxn id="35" idx="3"/>
              <a:endCxn id="35" idx="1"/>
            </p:cNvCxnSpPr>
            <p:nvPr/>
          </p:nvCxnSpPr>
          <p:spPr>
            <a:xfrm>
              <a:off x="3362648" y="5597013"/>
              <a:ext cx="0" cy="733195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151">
              <a:extLst>
                <a:ext uri="{FF2B5EF4-FFF2-40B4-BE49-F238E27FC236}">
                  <a16:creationId xmlns:a16="http://schemas.microsoft.com/office/drawing/2014/main" id="{69A8A3E8-FA23-CBB2-5EB2-02E25F6BB083}"/>
                </a:ext>
              </a:extLst>
            </p:cNvPr>
            <p:cNvCxnSpPr>
              <a:cxnSpLocks/>
              <a:endCxn id="36" idx="1"/>
            </p:cNvCxnSpPr>
            <p:nvPr/>
          </p:nvCxnSpPr>
          <p:spPr>
            <a:xfrm flipH="1">
              <a:off x="3361914" y="7442881"/>
              <a:ext cx="10225" cy="525049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Action Button: Go Home 152">
              <a:hlinkClick r:id="" action="ppaction://hlinkshowjump?jump=firstslide" highlightClick="1"/>
              <a:extLst>
                <a:ext uri="{FF2B5EF4-FFF2-40B4-BE49-F238E27FC236}">
                  <a16:creationId xmlns:a16="http://schemas.microsoft.com/office/drawing/2014/main" id="{20C6B88F-7C38-A311-64B7-F694F9D32B24}"/>
                </a:ext>
              </a:extLst>
            </p:cNvPr>
            <p:cNvSpPr/>
            <p:nvPr/>
          </p:nvSpPr>
          <p:spPr>
            <a:xfrm>
              <a:off x="2050017" y="7449924"/>
              <a:ext cx="217308" cy="204036"/>
            </a:xfrm>
            <a:prstGeom prst="actionButtonHom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  <p:sp>
          <p:nvSpPr>
            <p:cNvPr id="41" name="Action Button: Go Home 153">
              <a:hlinkClick r:id="" action="ppaction://hlinkshowjump?jump=firstslide" highlightClick="1"/>
              <a:extLst>
                <a:ext uri="{FF2B5EF4-FFF2-40B4-BE49-F238E27FC236}">
                  <a16:creationId xmlns:a16="http://schemas.microsoft.com/office/drawing/2014/main" id="{7C10676B-D0CE-5FBF-7BDF-D73FB6C026C4}"/>
                </a:ext>
              </a:extLst>
            </p:cNvPr>
            <p:cNvSpPr/>
            <p:nvPr/>
          </p:nvSpPr>
          <p:spPr>
            <a:xfrm>
              <a:off x="3592530" y="7845138"/>
              <a:ext cx="191933" cy="177557"/>
            </a:xfrm>
            <a:prstGeom prst="actionButtonHo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42" name="TextBox 154">
              <a:extLst>
                <a:ext uri="{FF2B5EF4-FFF2-40B4-BE49-F238E27FC236}">
                  <a16:creationId xmlns:a16="http://schemas.microsoft.com/office/drawing/2014/main" id="{8FB210A4-D646-F75D-4B92-94F38FC551E8}"/>
                </a:ext>
              </a:extLst>
            </p:cNvPr>
            <p:cNvSpPr txBox="1"/>
            <p:nvPr/>
          </p:nvSpPr>
          <p:spPr>
            <a:xfrm>
              <a:off x="1809071" y="7698924"/>
              <a:ext cx="895041" cy="145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sz="1600" dirty="0">
                  <a:solidFill>
                    <a:srgbClr val="0070C0"/>
                  </a:solidFill>
                  <a:latin typeface="Amasis MT Pro Black" panose="020B0604020202020204" pitchFamily="18" charset="0"/>
                </a:rPr>
                <a:t>DIVISIÓN MOP</a:t>
              </a:r>
            </a:p>
          </p:txBody>
        </p:sp>
        <p:sp>
          <p:nvSpPr>
            <p:cNvPr id="43" name="TextBox 155">
              <a:extLst>
                <a:ext uri="{FF2B5EF4-FFF2-40B4-BE49-F238E27FC236}">
                  <a16:creationId xmlns:a16="http://schemas.microsoft.com/office/drawing/2014/main" id="{81A1A186-9897-F4D8-30EB-8FF2140E3F34}"/>
                </a:ext>
              </a:extLst>
            </p:cNvPr>
            <p:cNvSpPr txBox="1"/>
            <p:nvPr/>
          </p:nvSpPr>
          <p:spPr>
            <a:xfrm>
              <a:off x="3818957" y="7790416"/>
              <a:ext cx="553262" cy="326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sz="1400" dirty="0">
                  <a:solidFill>
                    <a:srgbClr val="0070C0"/>
                  </a:solidFill>
                  <a:latin typeface="Amasis MT Pro Black" panose="020B0604020202020204" pitchFamily="18" charset="0"/>
                </a:rPr>
                <a:t>MERCADO DE MARISCOS</a:t>
              </a:r>
            </a:p>
          </p:txBody>
        </p:sp>
        <p:sp>
          <p:nvSpPr>
            <p:cNvPr id="47" name="TextBox 158">
              <a:extLst>
                <a:ext uri="{FF2B5EF4-FFF2-40B4-BE49-F238E27FC236}">
                  <a16:creationId xmlns:a16="http://schemas.microsoft.com/office/drawing/2014/main" id="{88629ACC-EE9D-4056-3BE2-4BB622139461}"/>
                </a:ext>
              </a:extLst>
            </p:cNvPr>
            <p:cNvSpPr txBox="1"/>
            <p:nvPr/>
          </p:nvSpPr>
          <p:spPr>
            <a:xfrm>
              <a:off x="4508230" y="6102493"/>
              <a:ext cx="1052543" cy="136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sz="1400" dirty="0">
                  <a:solidFill>
                    <a:srgbClr val="0070C0"/>
                  </a:solidFill>
                  <a:latin typeface="Amasis MT Pro Black" panose="020B0604020202020204" pitchFamily="18" charset="0"/>
                </a:rPr>
                <a:t>CAMPO DE JUEGO</a:t>
              </a:r>
            </a:p>
          </p:txBody>
        </p:sp>
        <p:sp>
          <p:nvSpPr>
            <p:cNvPr id="49" name="Arrow: Right 160">
              <a:extLst>
                <a:ext uri="{FF2B5EF4-FFF2-40B4-BE49-F238E27FC236}">
                  <a16:creationId xmlns:a16="http://schemas.microsoft.com/office/drawing/2014/main" id="{91F88334-8194-A06D-9E14-3FBD7135733A}"/>
                </a:ext>
              </a:extLst>
            </p:cNvPr>
            <p:cNvSpPr/>
            <p:nvPr/>
          </p:nvSpPr>
          <p:spPr>
            <a:xfrm rot="5400000">
              <a:off x="3219815" y="5879893"/>
              <a:ext cx="113283" cy="13186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50" name="Arrow: Right 161">
              <a:extLst>
                <a:ext uri="{FF2B5EF4-FFF2-40B4-BE49-F238E27FC236}">
                  <a16:creationId xmlns:a16="http://schemas.microsoft.com/office/drawing/2014/main" id="{0A0D24E4-C8F2-3E9D-019F-50E0E1CA6772}"/>
                </a:ext>
              </a:extLst>
            </p:cNvPr>
            <p:cNvSpPr/>
            <p:nvPr/>
          </p:nvSpPr>
          <p:spPr>
            <a:xfrm rot="16200000">
              <a:off x="3407640" y="5864573"/>
              <a:ext cx="107278" cy="1214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51" name="Arrow: Right 162">
              <a:extLst>
                <a:ext uri="{FF2B5EF4-FFF2-40B4-BE49-F238E27FC236}">
                  <a16:creationId xmlns:a16="http://schemas.microsoft.com/office/drawing/2014/main" id="{8659EE5C-8A05-D08F-CC94-149776F29739}"/>
                </a:ext>
              </a:extLst>
            </p:cNvPr>
            <p:cNvSpPr/>
            <p:nvPr/>
          </p:nvSpPr>
          <p:spPr>
            <a:xfrm rot="16200000">
              <a:off x="3395048" y="7606243"/>
              <a:ext cx="118492" cy="1304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52" name="Arrow: Right 163">
              <a:extLst>
                <a:ext uri="{FF2B5EF4-FFF2-40B4-BE49-F238E27FC236}">
                  <a16:creationId xmlns:a16="http://schemas.microsoft.com/office/drawing/2014/main" id="{49A0C320-7872-A553-2D0F-F6F07E7990AB}"/>
                </a:ext>
              </a:extLst>
            </p:cNvPr>
            <p:cNvSpPr/>
            <p:nvPr/>
          </p:nvSpPr>
          <p:spPr>
            <a:xfrm rot="5400000">
              <a:off x="3228237" y="7625361"/>
              <a:ext cx="113584" cy="1261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62" name="TextBox 173">
              <a:extLst>
                <a:ext uri="{FF2B5EF4-FFF2-40B4-BE49-F238E27FC236}">
                  <a16:creationId xmlns:a16="http://schemas.microsoft.com/office/drawing/2014/main" id="{3DE5CCD9-5A81-CAC2-E044-063FF9F4509B}"/>
                </a:ext>
              </a:extLst>
            </p:cNvPr>
            <p:cNvSpPr txBox="1"/>
            <p:nvPr/>
          </p:nvSpPr>
          <p:spPr>
            <a:xfrm>
              <a:off x="4685570" y="7332658"/>
              <a:ext cx="547114" cy="149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sz="1600" u="sng" dirty="0"/>
                <a:t>SIMBOLOGÍA</a:t>
              </a:r>
            </a:p>
          </p:txBody>
        </p:sp>
        <p:sp>
          <p:nvSpPr>
            <p:cNvPr id="63" name="TextBox 174">
              <a:extLst>
                <a:ext uri="{FF2B5EF4-FFF2-40B4-BE49-F238E27FC236}">
                  <a16:creationId xmlns:a16="http://schemas.microsoft.com/office/drawing/2014/main" id="{38E930AB-72A4-A383-5594-23FCAC9C992D}"/>
                </a:ext>
              </a:extLst>
            </p:cNvPr>
            <p:cNvSpPr txBox="1"/>
            <p:nvPr/>
          </p:nvSpPr>
          <p:spPr>
            <a:xfrm>
              <a:off x="4715067" y="7667269"/>
              <a:ext cx="500352" cy="131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sz="1400" dirty="0"/>
                <a:t>VÍA CERRADA</a:t>
              </a:r>
            </a:p>
          </p:txBody>
        </p:sp>
        <p:sp>
          <p:nvSpPr>
            <p:cNvPr id="67" name="Rectangle: Rounded Corners 79">
              <a:extLst>
                <a:ext uri="{FF2B5EF4-FFF2-40B4-BE49-F238E27FC236}">
                  <a16:creationId xmlns:a16="http://schemas.microsoft.com/office/drawing/2014/main" id="{99FD37BE-2286-E2C7-DD7D-086DDA37FF52}"/>
                </a:ext>
              </a:extLst>
            </p:cNvPr>
            <p:cNvSpPr/>
            <p:nvPr/>
          </p:nvSpPr>
          <p:spPr>
            <a:xfrm>
              <a:off x="4475962" y="7340859"/>
              <a:ext cx="1177759" cy="537466"/>
            </a:xfrm>
            <a:prstGeom prst="roundRect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  <p:sp>
          <p:nvSpPr>
            <p:cNvPr id="68" name="TextBox 178">
              <a:extLst>
                <a:ext uri="{FF2B5EF4-FFF2-40B4-BE49-F238E27FC236}">
                  <a16:creationId xmlns:a16="http://schemas.microsoft.com/office/drawing/2014/main" id="{4D9EF602-C242-9552-AD6D-AF35CF950AFC}"/>
                </a:ext>
              </a:extLst>
            </p:cNvPr>
            <p:cNvSpPr txBox="1"/>
            <p:nvPr/>
          </p:nvSpPr>
          <p:spPr>
            <a:xfrm>
              <a:off x="2578757" y="5685168"/>
              <a:ext cx="664427" cy="2585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A" sz="1600" dirty="0">
                  <a:solidFill>
                    <a:srgbClr val="0070C0"/>
                  </a:solidFill>
                  <a:latin typeface="Amasis MT Pro Black" panose="020B0604020202020204" pitchFamily="18" charset="0"/>
                </a:rPr>
                <a:t>MATERIALES JK</a:t>
              </a:r>
            </a:p>
          </p:txBody>
        </p:sp>
        <p:sp>
          <p:nvSpPr>
            <p:cNvPr id="69" name="Action Button: Go Home 82">
              <a:hlinkClick r:id="" action="ppaction://hlinkshowjump?jump=firstslide" highlightClick="1"/>
              <a:extLst>
                <a:ext uri="{FF2B5EF4-FFF2-40B4-BE49-F238E27FC236}">
                  <a16:creationId xmlns:a16="http://schemas.microsoft.com/office/drawing/2014/main" id="{9D73E31C-094A-0173-659F-99220FD548DB}"/>
                </a:ext>
              </a:extLst>
            </p:cNvPr>
            <p:cNvSpPr/>
            <p:nvPr/>
          </p:nvSpPr>
          <p:spPr>
            <a:xfrm>
              <a:off x="2775329" y="5532122"/>
              <a:ext cx="259861" cy="157000"/>
            </a:xfrm>
            <a:prstGeom prst="actionButtonHom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/>
            </a:p>
          </p:txBody>
        </p:sp>
        <p:sp>
          <p:nvSpPr>
            <p:cNvPr id="20" name="TextBox 88">
              <a:extLst>
                <a:ext uri="{FF2B5EF4-FFF2-40B4-BE49-F238E27FC236}">
                  <a16:creationId xmlns:a16="http://schemas.microsoft.com/office/drawing/2014/main" id="{990DC06C-A53E-03A8-812C-5D2D3C5B08A5}"/>
                </a:ext>
              </a:extLst>
            </p:cNvPr>
            <p:cNvSpPr txBox="1"/>
            <p:nvPr/>
          </p:nvSpPr>
          <p:spPr>
            <a:xfrm>
              <a:off x="3172724" y="6722951"/>
              <a:ext cx="398395" cy="163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>
                  <a:solidFill>
                    <a:schemeClr val="bg1"/>
                  </a:solidFill>
                  <a:latin typeface="Amasis MT Pro Black" panose="020B0604020202020204" pitchFamily="18" charset="0"/>
                </a:rPr>
                <a:t>Puente</a:t>
              </a:r>
            </a:p>
          </p:txBody>
        </p:sp>
      </p:grp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0DD4F8F9-A315-1BEC-9B0F-798EC978FC90}"/>
              </a:ext>
            </a:extLst>
          </p:cNvPr>
          <p:cNvCxnSpPr>
            <a:cxnSpLocks/>
            <a:stCxn id="36" idx="2"/>
          </p:cNvCxnSpPr>
          <p:nvPr/>
        </p:nvCxnSpPr>
        <p:spPr>
          <a:xfrm flipV="1">
            <a:off x="5996608" y="5434105"/>
            <a:ext cx="1058670" cy="349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id="{07376DE7-71C3-0156-A73E-478825BC051C}"/>
              </a:ext>
            </a:extLst>
          </p:cNvPr>
          <p:cNvCxnSpPr>
            <a:cxnSpLocks/>
          </p:cNvCxnSpPr>
          <p:nvPr/>
        </p:nvCxnSpPr>
        <p:spPr>
          <a:xfrm flipV="1">
            <a:off x="7074201" y="4655624"/>
            <a:ext cx="672750" cy="841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cto 170">
            <a:extLst>
              <a:ext uri="{FF2B5EF4-FFF2-40B4-BE49-F238E27FC236}">
                <a16:creationId xmlns:a16="http://schemas.microsoft.com/office/drawing/2014/main" id="{3F228B6D-6F86-5CE1-C60C-0892EE53D388}"/>
              </a:ext>
            </a:extLst>
          </p:cNvPr>
          <p:cNvCxnSpPr>
            <a:cxnSpLocks/>
          </p:cNvCxnSpPr>
          <p:nvPr/>
        </p:nvCxnSpPr>
        <p:spPr>
          <a:xfrm flipV="1">
            <a:off x="6095404" y="5620985"/>
            <a:ext cx="1468345" cy="577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cto 172">
            <a:extLst>
              <a:ext uri="{FF2B5EF4-FFF2-40B4-BE49-F238E27FC236}">
                <a16:creationId xmlns:a16="http://schemas.microsoft.com/office/drawing/2014/main" id="{A747849B-F1E0-2ED5-29DD-4332C4CCFC0F}"/>
              </a:ext>
            </a:extLst>
          </p:cNvPr>
          <p:cNvCxnSpPr>
            <a:cxnSpLocks/>
          </p:cNvCxnSpPr>
          <p:nvPr/>
        </p:nvCxnSpPr>
        <p:spPr>
          <a:xfrm flipV="1">
            <a:off x="7563749" y="4625930"/>
            <a:ext cx="707563" cy="991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204">
            <a:extLst>
              <a:ext uri="{FF2B5EF4-FFF2-40B4-BE49-F238E27FC236}">
                <a16:creationId xmlns:a16="http://schemas.microsoft.com/office/drawing/2014/main" id="{89A72BAE-B227-D713-202D-D6FB1FB6E6C1}"/>
              </a:ext>
            </a:extLst>
          </p:cNvPr>
          <p:cNvCxnSpPr>
            <a:cxnSpLocks/>
          </p:cNvCxnSpPr>
          <p:nvPr/>
        </p:nvCxnSpPr>
        <p:spPr>
          <a:xfrm flipH="1">
            <a:off x="3801547" y="1787618"/>
            <a:ext cx="1298035" cy="700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>
            <a:extLst>
              <a:ext uri="{FF2B5EF4-FFF2-40B4-BE49-F238E27FC236}">
                <a16:creationId xmlns:a16="http://schemas.microsoft.com/office/drawing/2014/main" id="{366BE3CF-ACEC-39B1-8D88-E5BE85CB28C3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1014118" y="4488588"/>
            <a:ext cx="1047353" cy="480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" name="Imagen 111">
            <a:extLst>
              <a:ext uri="{FF2B5EF4-FFF2-40B4-BE49-F238E27FC236}">
                <a16:creationId xmlns:a16="http://schemas.microsoft.com/office/drawing/2014/main" id="{9A3BD4B5-1ED9-4297-15FC-F00FD8556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568" y="5655400"/>
            <a:ext cx="229229" cy="323140"/>
          </a:xfrm>
          <a:prstGeom prst="rect">
            <a:avLst/>
          </a:prstGeom>
        </p:spPr>
      </p:pic>
      <p:sp>
        <p:nvSpPr>
          <p:cNvPr id="7" name="Arrow: Right 167">
            <a:extLst>
              <a:ext uri="{FF2B5EF4-FFF2-40B4-BE49-F238E27FC236}">
                <a16:creationId xmlns:a16="http://schemas.microsoft.com/office/drawing/2014/main" id="{AA5083F0-F089-71FC-CE83-F39ED930676A}"/>
              </a:ext>
            </a:extLst>
          </p:cNvPr>
          <p:cNvSpPr/>
          <p:nvPr/>
        </p:nvSpPr>
        <p:spPr>
          <a:xfrm flipH="1">
            <a:off x="10331478" y="3104264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13" name="Arrow: Right 167">
            <a:extLst>
              <a:ext uri="{FF2B5EF4-FFF2-40B4-BE49-F238E27FC236}">
                <a16:creationId xmlns:a16="http://schemas.microsoft.com/office/drawing/2014/main" id="{C5540B01-8E93-8678-FFFF-42B624281CE5}"/>
              </a:ext>
            </a:extLst>
          </p:cNvPr>
          <p:cNvSpPr/>
          <p:nvPr/>
        </p:nvSpPr>
        <p:spPr>
          <a:xfrm flipH="1">
            <a:off x="984010" y="3109907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54" name="Rectangle 97">
            <a:extLst>
              <a:ext uri="{FF2B5EF4-FFF2-40B4-BE49-F238E27FC236}">
                <a16:creationId xmlns:a16="http://schemas.microsoft.com/office/drawing/2014/main" id="{E4388151-2B19-FBA1-43B4-30D6D688A27D}"/>
              </a:ext>
            </a:extLst>
          </p:cNvPr>
          <p:cNvSpPr/>
          <p:nvPr/>
        </p:nvSpPr>
        <p:spPr>
          <a:xfrm>
            <a:off x="6003807" y="2773977"/>
            <a:ext cx="5312561" cy="27569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pic>
        <p:nvPicPr>
          <p:cNvPr id="65" name="Imagen 64">
            <a:extLst>
              <a:ext uri="{FF2B5EF4-FFF2-40B4-BE49-F238E27FC236}">
                <a16:creationId xmlns:a16="http://schemas.microsoft.com/office/drawing/2014/main" id="{88A67DD3-57D7-9E57-4298-3F64A5728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106" y="2857996"/>
            <a:ext cx="167611" cy="236279"/>
          </a:xfrm>
          <a:prstGeom prst="rect">
            <a:avLst/>
          </a:prstGeom>
        </p:spPr>
      </p:pic>
      <p:pic>
        <p:nvPicPr>
          <p:cNvPr id="66" name="Imagen 65">
            <a:extLst>
              <a:ext uri="{FF2B5EF4-FFF2-40B4-BE49-F238E27FC236}">
                <a16:creationId xmlns:a16="http://schemas.microsoft.com/office/drawing/2014/main" id="{71F37098-F84F-573B-9CF9-3CF3EDA07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501" y="2846675"/>
            <a:ext cx="167611" cy="236279"/>
          </a:xfrm>
          <a:prstGeom prst="rect">
            <a:avLst/>
          </a:prstGeom>
        </p:spPr>
      </p:pic>
      <p:pic>
        <p:nvPicPr>
          <p:cNvPr id="71" name="Imagen 70">
            <a:extLst>
              <a:ext uri="{FF2B5EF4-FFF2-40B4-BE49-F238E27FC236}">
                <a16:creationId xmlns:a16="http://schemas.microsoft.com/office/drawing/2014/main" id="{C038B7FC-5F69-8203-A06E-A14460803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645" y="2844095"/>
            <a:ext cx="167611" cy="236279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9B7D498C-AD08-C799-53E0-A9A60A9F1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623" y="2845573"/>
            <a:ext cx="167611" cy="236279"/>
          </a:xfrm>
          <a:prstGeom prst="rect">
            <a:avLst/>
          </a:prstGeom>
        </p:spPr>
      </p:pic>
      <p:pic>
        <p:nvPicPr>
          <p:cNvPr id="83" name="Imagen 82">
            <a:extLst>
              <a:ext uri="{FF2B5EF4-FFF2-40B4-BE49-F238E27FC236}">
                <a16:creationId xmlns:a16="http://schemas.microsoft.com/office/drawing/2014/main" id="{A9E0358A-8D25-D13E-9EFB-7F762C45F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444" y="2857997"/>
            <a:ext cx="167611" cy="236279"/>
          </a:xfrm>
          <a:prstGeom prst="rect">
            <a:avLst/>
          </a:prstGeom>
        </p:spPr>
      </p:pic>
      <p:pic>
        <p:nvPicPr>
          <p:cNvPr id="84" name="Imagen 83">
            <a:extLst>
              <a:ext uri="{FF2B5EF4-FFF2-40B4-BE49-F238E27FC236}">
                <a16:creationId xmlns:a16="http://schemas.microsoft.com/office/drawing/2014/main" id="{356F5852-7DDB-3185-0394-CCBD33294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015" y="2872080"/>
            <a:ext cx="167611" cy="236279"/>
          </a:xfrm>
          <a:prstGeom prst="rect">
            <a:avLst/>
          </a:prstGeom>
        </p:spPr>
      </p:pic>
      <p:pic>
        <p:nvPicPr>
          <p:cNvPr id="85" name="Imagen 84">
            <a:extLst>
              <a:ext uri="{FF2B5EF4-FFF2-40B4-BE49-F238E27FC236}">
                <a16:creationId xmlns:a16="http://schemas.microsoft.com/office/drawing/2014/main" id="{83AC54C3-E3A9-8906-CEFE-45E5B1923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5208" y="2869703"/>
            <a:ext cx="167611" cy="236279"/>
          </a:xfrm>
          <a:prstGeom prst="rect">
            <a:avLst/>
          </a:prstGeom>
        </p:spPr>
      </p:pic>
      <p:pic>
        <p:nvPicPr>
          <p:cNvPr id="91" name="Picture 71" descr="Icon&#10;&#10;Description automatically generated">
            <a:extLst>
              <a:ext uri="{FF2B5EF4-FFF2-40B4-BE49-F238E27FC236}">
                <a16:creationId xmlns:a16="http://schemas.microsoft.com/office/drawing/2014/main" id="{622EE766-0154-B026-C0A4-69C72A72E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077033" y="1330287"/>
            <a:ext cx="621307" cy="596233"/>
          </a:xfrm>
          <a:prstGeom prst="rect">
            <a:avLst/>
          </a:prstGeom>
        </p:spPr>
      </p:pic>
      <p:sp>
        <p:nvSpPr>
          <p:cNvPr id="92" name="Rectangle 97">
            <a:extLst>
              <a:ext uri="{FF2B5EF4-FFF2-40B4-BE49-F238E27FC236}">
                <a16:creationId xmlns:a16="http://schemas.microsoft.com/office/drawing/2014/main" id="{D7C4B8C8-F9C9-858F-E5F7-6AA268732527}"/>
              </a:ext>
            </a:extLst>
          </p:cNvPr>
          <p:cNvSpPr/>
          <p:nvPr/>
        </p:nvSpPr>
        <p:spPr>
          <a:xfrm>
            <a:off x="8647686" y="5286458"/>
            <a:ext cx="260851" cy="275694"/>
          </a:xfrm>
          <a:prstGeom prst="rect">
            <a:avLst/>
          </a:prstGeom>
          <a:solidFill>
            <a:srgbClr val="FF996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93" name="TextBox 174">
            <a:extLst>
              <a:ext uri="{FF2B5EF4-FFF2-40B4-BE49-F238E27FC236}">
                <a16:creationId xmlns:a16="http://schemas.microsoft.com/office/drawing/2014/main" id="{84600EEC-C4C5-D049-A467-EA4BD7477897}"/>
              </a:ext>
            </a:extLst>
          </p:cNvPr>
          <p:cNvSpPr txBox="1"/>
          <p:nvPr/>
        </p:nvSpPr>
        <p:spPr>
          <a:xfrm>
            <a:off x="9032124" y="5263062"/>
            <a:ext cx="1596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dirty="0"/>
              <a:t>HOMBRO (CIERRE)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3B52287B-5EA1-3602-6A8B-1483C133CC3C}"/>
              </a:ext>
            </a:extLst>
          </p:cNvPr>
          <p:cNvSpPr txBox="1"/>
          <p:nvPr/>
        </p:nvSpPr>
        <p:spPr>
          <a:xfrm>
            <a:off x="325747" y="210422"/>
            <a:ext cx="3131653" cy="18081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1067"/>
              </a:spcAft>
            </a:pPr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Ampliación Autopista – Puerto Vacamonte</a:t>
            </a:r>
          </a:p>
          <a:p>
            <a:pPr>
              <a:spcAft>
                <a:spcPts val="1067"/>
              </a:spcAft>
            </a:pPr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Trabajos del 13 al 28 de febrero 2023:</a:t>
            </a:r>
          </a:p>
          <a:p>
            <a:pPr>
              <a:spcAft>
                <a:spcPts val="1067"/>
              </a:spcAft>
            </a:pPr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-cierre del carril autopista hacia Panamá de 8:00 p.m. a 3:00 a.m.</a:t>
            </a:r>
          </a:p>
          <a:p>
            <a:pPr>
              <a:spcAft>
                <a:spcPts val="1067"/>
              </a:spcAft>
            </a:pPr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-cierre del hombro por 2 meses a partir del 13 de febrero de 2023 desde 8:00 p.m.</a:t>
            </a:r>
          </a:p>
        </p:txBody>
      </p:sp>
      <p:pic>
        <p:nvPicPr>
          <p:cNvPr id="96" name="Imagen 95" descr="Interfaz de usuario gráfica&#10;&#10;Descripción generada automáticamente con confianza media">
            <a:extLst>
              <a:ext uri="{FF2B5EF4-FFF2-40B4-BE49-F238E27FC236}">
                <a16:creationId xmlns:a16="http://schemas.microsoft.com/office/drawing/2014/main" id="{43B72B0F-ED47-8E43-DC5B-3739D8E787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39" y="173183"/>
            <a:ext cx="3242265" cy="1242868"/>
          </a:xfrm>
          <a:prstGeom prst="rect">
            <a:avLst/>
          </a:prstGeom>
        </p:spPr>
      </p:pic>
      <p:cxnSp>
        <p:nvCxnSpPr>
          <p:cNvPr id="102" name="Straight Connector 46">
            <a:extLst>
              <a:ext uri="{FF2B5EF4-FFF2-40B4-BE49-F238E27FC236}">
                <a16:creationId xmlns:a16="http://schemas.microsoft.com/office/drawing/2014/main" id="{DD48092B-805F-1E0E-F517-ED5BA3138FFF}"/>
              </a:ext>
            </a:extLst>
          </p:cNvPr>
          <p:cNvCxnSpPr>
            <a:cxnSpLocks/>
          </p:cNvCxnSpPr>
          <p:nvPr/>
        </p:nvCxnSpPr>
        <p:spPr>
          <a:xfrm flipH="1">
            <a:off x="5989388" y="3048768"/>
            <a:ext cx="5298537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49">
            <a:extLst>
              <a:ext uri="{FF2B5EF4-FFF2-40B4-BE49-F238E27FC236}">
                <a16:creationId xmlns:a16="http://schemas.microsoft.com/office/drawing/2014/main" id="{E6D655B4-B37B-7FBF-71DF-5F27D9B1A348}"/>
              </a:ext>
            </a:extLst>
          </p:cNvPr>
          <p:cNvCxnSpPr>
            <a:cxnSpLocks/>
          </p:cNvCxnSpPr>
          <p:nvPr/>
        </p:nvCxnSpPr>
        <p:spPr>
          <a:xfrm flipH="1">
            <a:off x="610193" y="3061053"/>
            <a:ext cx="4540294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Arrow: Right 167">
            <a:extLst>
              <a:ext uri="{FF2B5EF4-FFF2-40B4-BE49-F238E27FC236}">
                <a16:creationId xmlns:a16="http://schemas.microsoft.com/office/drawing/2014/main" id="{6EF470B1-9A90-190E-B7B6-09CAC627532F}"/>
              </a:ext>
            </a:extLst>
          </p:cNvPr>
          <p:cNvSpPr/>
          <p:nvPr/>
        </p:nvSpPr>
        <p:spPr>
          <a:xfrm flipH="1">
            <a:off x="10331478" y="3415045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119" name="Arrow: Right 167">
            <a:extLst>
              <a:ext uri="{FF2B5EF4-FFF2-40B4-BE49-F238E27FC236}">
                <a16:creationId xmlns:a16="http://schemas.microsoft.com/office/drawing/2014/main" id="{EF34F5A2-B69F-6EC7-55DD-BACB1AB9C590}"/>
              </a:ext>
            </a:extLst>
          </p:cNvPr>
          <p:cNvSpPr/>
          <p:nvPr/>
        </p:nvSpPr>
        <p:spPr>
          <a:xfrm flipH="1">
            <a:off x="10331478" y="2799579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>
              <a:highlight>
                <a:srgbClr val="FF9966"/>
              </a:highlight>
            </a:endParaRPr>
          </a:p>
        </p:txBody>
      </p:sp>
      <p:sp>
        <p:nvSpPr>
          <p:cNvPr id="120" name="Arrow: Right 167">
            <a:extLst>
              <a:ext uri="{FF2B5EF4-FFF2-40B4-BE49-F238E27FC236}">
                <a16:creationId xmlns:a16="http://schemas.microsoft.com/office/drawing/2014/main" id="{8CBA9754-EBC6-559A-4F4F-467B73B56A08}"/>
              </a:ext>
            </a:extLst>
          </p:cNvPr>
          <p:cNvSpPr/>
          <p:nvPr/>
        </p:nvSpPr>
        <p:spPr>
          <a:xfrm flipH="1">
            <a:off x="990317" y="3447355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21" name="Arrow: Right 167">
            <a:extLst>
              <a:ext uri="{FF2B5EF4-FFF2-40B4-BE49-F238E27FC236}">
                <a16:creationId xmlns:a16="http://schemas.microsoft.com/office/drawing/2014/main" id="{E6709524-50E8-1236-A0DD-011907E2720F}"/>
              </a:ext>
            </a:extLst>
          </p:cNvPr>
          <p:cNvSpPr/>
          <p:nvPr/>
        </p:nvSpPr>
        <p:spPr>
          <a:xfrm flipH="1">
            <a:off x="983321" y="2791350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22" name="TextBox 174">
            <a:extLst>
              <a:ext uri="{FF2B5EF4-FFF2-40B4-BE49-F238E27FC236}">
                <a16:creationId xmlns:a16="http://schemas.microsoft.com/office/drawing/2014/main" id="{5A98E683-DAAE-B7DB-162C-2B5A15FB0BB2}"/>
              </a:ext>
            </a:extLst>
          </p:cNvPr>
          <p:cNvSpPr txBox="1"/>
          <p:nvPr/>
        </p:nvSpPr>
        <p:spPr>
          <a:xfrm>
            <a:off x="8427347" y="3069401"/>
            <a:ext cx="1596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HACIA PANAMÁ</a:t>
            </a:r>
          </a:p>
        </p:txBody>
      </p:sp>
      <p:sp>
        <p:nvSpPr>
          <p:cNvPr id="123" name="TextBox 174">
            <a:extLst>
              <a:ext uri="{FF2B5EF4-FFF2-40B4-BE49-F238E27FC236}">
                <a16:creationId xmlns:a16="http://schemas.microsoft.com/office/drawing/2014/main" id="{39D85EC6-D184-9633-5B45-65B291E51C1B}"/>
              </a:ext>
            </a:extLst>
          </p:cNvPr>
          <p:cNvSpPr txBox="1"/>
          <p:nvPr/>
        </p:nvSpPr>
        <p:spPr>
          <a:xfrm>
            <a:off x="1452560" y="3115638"/>
            <a:ext cx="1596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HACIA PANAMÁ</a:t>
            </a:r>
          </a:p>
        </p:txBody>
      </p:sp>
      <p:sp>
        <p:nvSpPr>
          <p:cNvPr id="129" name="Rectangle 97">
            <a:extLst>
              <a:ext uri="{FF2B5EF4-FFF2-40B4-BE49-F238E27FC236}">
                <a16:creationId xmlns:a16="http://schemas.microsoft.com/office/drawing/2014/main" id="{31DBFDBC-331A-7F83-D3E3-0DDEB866ECBA}"/>
              </a:ext>
            </a:extLst>
          </p:cNvPr>
          <p:cNvSpPr/>
          <p:nvPr/>
        </p:nvSpPr>
        <p:spPr>
          <a:xfrm>
            <a:off x="627381" y="3706565"/>
            <a:ext cx="4478356" cy="643827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3" name="Rectangle 97">
            <a:extLst>
              <a:ext uri="{FF2B5EF4-FFF2-40B4-BE49-F238E27FC236}">
                <a16:creationId xmlns:a16="http://schemas.microsoft.com/office/drawing/2014/main" id="{41FBBAB3-8A29-DD0D-AA0E-434FE292CECB}"/>
              </a:ext>
            </a:extLst>
          </p:cNvPr>
          <p:cNvSpPr/>
          <p:nvPr/>
        </p:nvSpPr>
        <p:spPr>
          <a:xfrm>
            <a:off x="6001868" y="2501117"/>
            <a:ext cx="5312561" cy="275694"/>
          </a:xfrm>
          <a:prstGeom prst="rect">
            <a:avLst/>
          </a:prstGeom>
          <a:solidFill>
            <a:srgbClr val="FF996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136" name="Rectangle 97">
            <a:extLst>
              <a:ext uri="{FF2B5EF4-FFF2-40B4-BE49-F238E27FC236}">
                <a16:creationId xmlns:a16="http://schemas.microsoft.com/office/drawing/2014/main" id="{1F6A8D3F-37C7-6557-8DDA-E5B98BA3BB72}"/>
              </a:ext>
            </a:extLst>
          </p:cNvPr>
          <p:cNvSpPr/>
          <p:nvPr/>
        </p:nvSpPr>
        <p:spPr>
          <a:xfrm>
            <a:off x="624693" y="4346848"/>
            <a:ext cx="4478357" cy="330109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cxnSp>
        <p:nvCxnSpPr>
          <p:cNvPr id="137" name="Straight Connector 149">
            <a:extLst>
              <a:ext uri="{FF2B5EF4-FFF2-40B4-BE49-F238E27FC236}">
                <a16:creationId xmlns:a16="http://schemas.microsoft.com/office/drawing/2014/main" id="{AA49F4EE-FE94-DD9F-FE14-61A4B28C730F}"/>
              </a:ext>
            </a:extLst>
          </p:cNvPr>
          <p:cNvCxnSpPr>
            <a:cxnSpLocks/>
          </p:cNvCxnSpPr>
          <p:nvPr/>
        </p:nvCxnSpPr>
        <p:spPr>
          <a:xfrm flipH="1">
            <a:off x="610193" y="4014010"/>
            <a:ext cx="4504115" cy="14005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49">
            <a:extLst>
              <a:ext uri="{FF2B5EF4-FFF2-40B4-BE49-F238E27FC236}">
                <a16:creationId xmlns:a16="http://schemas.microsoft.com/office/drawing/2014/main" id="{06267CA2-9BA3-15D0-FDAD-61DF6AE7C2C2}"/>
              </a:ext>
            </a:extLst>
          </p:cNvPr>
          <p:cNvCxnSpPr>
            <a:cxnSpLocks/>
          </p:cNvCxnSpPr>
          <p:nvPr/>
        </p:nvCxnSpPr>
        <p:spPr>
          <a:xfrm flipH="1" flipV="1">
            <a:off x="616821" y="4352697"/>
            <a:ext cx="4497487" cy="4925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44">
            <a:extLst>
              <a:ext uri="{FF2B5EF4-FFF2-40B4-BE49-F238E27FC236}">
                <a16:creationId xmlns:a16="http://schemas.microsoft.com/office/drawing/2014/main" id="{E4F3BF71-F4D4-57A1-8397-BEF6B7034A73}"/>
              </a:ext>
            </a:extLst>
          </p:cNvPr>
          <p:cNvSpPr/>
          <p:nvPr/>
        </p:nvSpPr>
        <p:spPr>
          <a:xfrm>
            <a:off x="6007014" y="3666892"/>
            <a:ext cx="5333155" cy="643827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143" name="Arrow: Right 167">
            <a:extLst>
              <a:ext uri="{FF2B5EF4-FFF2-40B4-BE49-F238E27FC236}">
                <a16:creationId xmlns:a16="http://schemas.microsoft.com/office/drawing/2014/main" id="{E8275C13-26DB-CD96-1FBC-5DAAFADC103D}"/>
              </a:ext>
            </a:extLst>
          </p:cNvPr>
          <p:cNvSpPr/>
          <p:nvPr/>
        </p:nvSpPr>
        <p:spPr>
          <a:xfrm>
            <a:off x="1023449" y="3745527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cxnSp>
        <p:nvCxnSpPr>
          <p:cNvPr id="144" name="Straight Connector 46">
            <a:extLst>
              <a:ext uri="{FF2B5EF4-FFF2-40B4-BE49-F238E27FC236}">
                <a16:creationId xmlns:a16="http://schemas.microsoft.com/office/drawing/2014/main" id="{BD29E001-E475-952A-728A-DF84A7DED034}"/>
              </a:ext>
            </a:extLst>
          </p:cNvPr>
          <p:cNvCxnSpPr>
            <a:cxnSpLocks/>
          </p:cNvCxnSpPr>
          <p:nvPr/>
        </p:nvCxnSpPr>
        <p:spPr>
          <a:xfrm flipH="1">
            <a:off x="6037715" y="4002135"/>
            <a:ext cx="5298537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46">
            <a:extLst>
              <a:ext uri="{FF2B5EF4-FFF2-40B4-BE49-F238E27FC236}">
                <a16:creationId xmlns:a16="http://schemas.microsoft.com/office/drawing/2014/main" id="{8ECC6C61-F3E7-76B0-B991-A17B4D1EC16C}"/>
              </a:ext>
            </a:extLst>
          </p:cNvPr>
          <p:cNvCxnSpPr>
            <a:cxnSpLocks/>
          </p:cNvCxnSpPr>
          <p:nvPr/>
        </p:nvCxnSpPr>
        <p:spPr>
          <a:xfrm flipH="1">
            <a:off x="6024463" y="3670825"/>
            <a:ext cx="5298537" cy="0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46">
            <a:extLst>
              <a:ext uri="{FF2B5EF4-FFF2-40B4-BE49-F238E27FC236}">
                <a16:creationId xmlns:a16="http://schemas.microsoft.com/office/drawing/2014/main" id="{FCD9D692-1D84-11AC-3519-946150084630}"/>
              </a:ext>
            </a:extLst>
          </p:cNvPr>
          <p:cNvCxnSpPr>
            <a:cxnSpLocks/>
          </p:cNvCxnSpPr>
          <p:nvPr/>
        </p:nvCxnSpPr>
        <p:spPr>
          <a:xfrm flipH="1">
            <a:off x="624693" y="3717209"/>
            <a:ext cx="4489615" cy="0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rrow: Right 167">
            <a:extLst>
              <a:ext uri="{FF2B5EF4-FFF2-40B4-BE49-F238E27FC236}">
                <a16:creationId xmlns:a16="http://schemas.microsoft.com/office/drawing/2014/main" id="{4DC7A99C-C178-BDBB-F4F6-6EE43EF4DC58}"/>
              </a:ext>
            </a:extLst>
          </p:cNvPr>
          <p:cNvSpPr/>
          <p:nvPr/>
        </p:nvSpPr>
        <p:spPr>
          <a:xfrm>
            <a:off x="1016825" y="4070204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50" name="Arrow: Right 167">
            <a:extLst>
              <a:ext uri="{FF2B5EF4-FFF2-40B4-BE49-F238E27FC236}">
                <a16:creationId xmlns:a16="http://schemas.microsoft.com/office/drawing/2014/main" id="{0764FF36-AFFF-5768-F130-396103A7BD7F}"/>
              </a:ext>
            </a:extLst>
          </p:cNvPr>
          <p:cNvSpPr/>
          <p:nvPr/>
        </p:nvSpPr>
        <p:spPr>
          <a:xfrm>
            <a:off x="1016825" y="4388259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cxnSp>
        <p:nvCxnSpPr>
          <p:cNvPr id="155" name="Straight Connector 46">
            <a:extLst>
              <a:ext uri="{FF2B5EF4-FFF2-40B4-BE49-F238E27FC236}">
                <a16:creationId xmlns:a16="http://schemas.microsoft.com/office/drawing/2014/main" id="{352AD7ED-6C3F-A5C2-5C22-D90C169FD851}"/>
              </a:ext>
            </a:extLst>
          </p:cNvPr>
          <p:cNvCxnSpPr>
            <a:cxnSpLocks/>
          </p:cNvCxnSpPr>
          <p:nvPr/>
        </p:nvCxnSpPr>
        <p:spPr>
          <a:xfrm flipH="1">
            <a:off x="6001877" y="4302091"/>
            <a:ext cx="5298537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74">
            <a:extLst>
              <a:ext uri="{FF2B5EF4-FFF2-40B4-BE49-F238E27FC236}">
                <a16:creationId xmlns:a16="http://schemas.microsoft.com/office/drawing/2014/main" id="{5F889A62-D6EA-2314-A962-8F6652175314}"/>
              </a:ext>
            </a:extLst>
          </p:cNvPr>
          <p:cNvSpPr txBox="1"/>
          <p:nvPr/>
        </p:nvSpPr>
        <p:spPr>
          <a:xfrm>
            <a:off x="1424286" y="4049845"/>
            <a:ext cx="2049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HACIA CHORRERA</a:t>
            </a:r>
          </a:p>
        </p:txBody>
      </p:sp>
      <p:sp>
        <p:nvSpPr>
          <p:cNvPr id="160" name="TextBox 174">
            <a:extLst>
              <a:ext uri="{FF2B5EF4-FFF2-40B4-BE49-F238E27FC236}">
                <a16:creationId xmlns:a16="http://schemas.microsoft.com/office/drawing/2014/main" id="{A60A94A4-3777-580D-13DD-3481E1283681}"/>
              </a:ext>
            </a:extLst>
          </p:cNvPr>
          <p:cNvSpPr txBox="1"/>
          <p:nvPr/>
        </p:nvSpPr>
        <p:spPr>
          <a:xfrm>
            <a:off x="8334983" y="4044093"/>
            <a:ext cx="2049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HACIA CHORRERA</a:t>
            </a:r>
          </a:p>
        </p:txBody>
      </p:sp>
      <p:sp>
        <p:nvSpPr>
          <p:cNvPr id="6" name="Arrow: Right 167">
            <a:extLst>
              <a:ext uri="{FF2B5EF4-FFF2-40B4-BE49-F238E27FC236}">
                <a16:creationId xmlns:a16="http://schemas.microsoft.com/office/drawing/2014/main" id="{F3821C2F-7A10-97E5-BEE5-08CAED0579BB}"/>
              </a:ext>
            </a:extLst>
          </p:cNvPr>
          <p:cNvSpPr/>
          <p:nvPr/>
        </p:nvSpPr>
        <p:spPr>
          <a:xfrm>
            <a:off x="10341424" y="3766111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6" name="Arrow: Right 167">
            <a:extLst>
              <a:ext uri="{FF2B5EF4-FFF2-40B4-BE49-F238E27FC236}">
                <a16:creationId xmlns:a16="http://schemas.microsoft.com/office/drawing/2014/main" id="{4469D244-AD20-F3F5-3950-E3E5A67CE479}"/>
              </a:ext>
            </a:extLst>
          </p:cNvPr>
          <p:cNvSpPr/>
          <p:nvPr/>
        </p:nvSpPr>
        <p:spPr>
          <a:xfrm>
            <a:off x="10334800" y="4090788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9" name="Arrow: Right 167">
            <a:extLst>
              <a:ext uri="{FF2B5EF4-FFF2-40B4-BE49-F238E27FC236}">
                <a16:creationId xmlns:a16="http://schemas.microsoft.com/office/drawing/2014/main" id="{B9F02869-166C-1EFA-4949-C1F44166E8D9}"/>
              </a:ext>
            </a:extLst>
          </p:cNvPr>
          <p:cNvSpPr/>
          <p:nvPr/>
        </p:nvSpPr>
        <p:spPr>
          <a:xfrm>
            <a:off x="10341424" y="4393827"/>
            <a:ext cx="297025" cy="239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5631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87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Amasis MT Pro Black</vt:lpstr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Aguina</dc:creator>
  <cp:lastModifiedBy>Vanessa Frangias Archibold</cp:lastModifiedBy>
  <cp:revision>15</cp:revision>
  <cp:lastPrinted>2023-02-02T17:22:33Z</cp:lastPrinted>
  <dcterms:created xsi:type="dcterms:W3CDTF">2022-08-29T13:45:11Z</dcterms:created>
  <dcterms:modified xsi:type="dcterms:W3CDTF">2023-02-06T16:11:33Z</dcterms:modified>
</cp:coreProperties>
</file>